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616" r:id="rId2"/>
    <p:sldId id="620" r:id="rId3"/>
  </p:sldIdLst>
  <p:sldSz cx="9144000" cy="6858000" type="screen4x3"/>
  <p:notesSz cx="6865938" cy="99980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0B4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16A53-130B-4F4B-8A92-34BFC6173686}" v="13" dt="2024-08-04T07:56:01.582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7" autoAdjust="0"/>
    <p:restoredTop sz="94595" autoAdjust="0"/>
  </p:normalViewPr>
  <p:slideViewPr>
    <p:cSldViewPr>
      <p:cViewPr>
        <p:scale>
          <a:sx n="97" d="100"/>
          <a:sy n="97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k mulhauser" userId="f163c8ef33c4da75" providerId="LiveId" clId="{BB916A53-130B-4F4B-8A92-34BFC6173686}"/>
    <pc:docChg chg="undo custSel delSld modSld">
      <pc:chgData name="franck mulhauser" userId="f163c8ef33c4da75" providerId="LiveId" clId="{BB916A53-130B-4F4B-8A92-34BFC6173686}" dt="2024-08-04T08:01:16.406" v="1673" actId="20577"/>
      <pc:docMkLst>
        <pc:docMk/>
      </pc:docMkLst>
      <pc:sldChg chg="addSp delSp modSp mod modClrScheme chgLayout">
        <pc:chgData name="franck mulhauser" userId="f163c8ef33c4da75" providerId="LiveId" clId="{BB916A53-130B-4F4B-8A92-34BFC6173686}" dt="2024-08-04T07:55:49.943" v="1370" actId="20577"/>
        <pc:sldMkLst>
          <pc:docMk/>
          <pc:sldMk cId="2042192138" sldId="616"/>
        </pc:sldMkLst>
        <pc:spChg chg="add del mod ord">
          <ac:chgData name="franck mulhauser" userId="f163c8ef33c4da75" providerId="LiveId" clId="{BB916A53-130B-4F4B-8A92-34BFC6173686}" dt="2024-08-03T12:59:17.888" v="68" actId="700"/>
          <ac:spMkLst>
            <pc:docMk/>
            <pc:sldMk cId="2042192138" sldId="616"/>
            <ac:spMk id="5" creationId="{17174154-0E39-ADD9-17F2-150B6CAD1664}"/>
          </ac:spMkLst>
        </pc:spChg>
        <pc:spChg chg="mod">
          <ac:chgData name="franck mulhauser" userId="f163c8ef33c4da75" providerId="LiveId" clId="{BB916A53-130B-4F4B-8A92-34BFC6173686}" dt="2024-08-03T12:58:54.804" v="65" actId="20577"/>
          <ac:spMkLst>
            <pc:docMk/>
            <pc:sldMk cId="2042192138" sldId="616"/>
            <ac:spMk id="6" creationId="{B3C7D465-E9C7-EDAB-DAD9-C45B97C25DD4}"/>
          </ac:spMkLst>
        </pc:spChg>
        <pc:spChg chg="del mod">
          <ac:chgData name="franck mulhauser" userId="f163c8ef33c4da75" providerId="LiveId" clId="{BB916A53-130B-4F4B-8A92-34BFC6173686}" dt="2024-08-03T14:48:30.628" v="790"/>
          <ac:spMkLst>
            <pc:docMk/>
            <pc:sldMk cId="2042192138" sldId="616"/>
            <ac:spMk id="7" creationId="{1D9C4CB1-FC2F-4375-9DA6-193CD4600BA2}"/>
          </ac:spMkLst>
        </pc:spChg>
        <pc:spChg chg="add del mod ord">
          <ac:chgData name="franck mulhauser" userId="f163c8ef33c4da75" providerId="LiveId" clId="{BB916A53-130B-4F4B-8A92-34BFC6173686}" dt="2024-08-03T12:59:17.888" v="68" actId="700"/>
          <ac:spMkLst>
            <pc:docMk/>
            <pc:sldMk cId="2042192138" sldId="616"/>
            <ac:spMk id="8" creationId="{5C9FA085-AFA5-4338-DE93-ABA52211A42F}"/>
          </ac:spMkLst>
        </pc:spChg>
        <pc:spChg chg="del mod">
          <ac:chgData name="franck mulhauser" userId="f163c8ef33c4da75" providerId="LiveId" clId="{BB916A53-130B-4F4B-8A92-34BFC6173686}" dt="2024-08-03T12:58:58.489" v="67"/>
          <ac:spMkLst>
            <pc:docMk/>
            <pc:sldMk cId="2042192138" sldId="616"/>
            <ac:spMk id="9" creationId="{8ACFD14A-E9BA-7EA1-3C53-0427C91B6D78}"/>
          </ac:spMkLst>
        </pc:spChg>
        <pc:spChg chg="add del mod ord">
          <ac:chgData name="franck mulhauser" userId="f163c8ef33c4da75" providerId="LiveId" clId="{BB916A53-130B-4F4B-8A92-34BFC6173686}" dt="2024-08-03T12:59:17.888" v="68" actId="700"/>
          <ac:spMkLst>
            <pc:docMk/>
            <pc:sldMk cId="2042192138" sldId="616"/>
            <ac:spMk id="10" creationId="{F82D7958-E096-22E0-4600-718EC1860A94}"/>
          </ac:spMkLst>
        </pc:spChg>
        <pc:spChg chg="add del mod ord">
          <ac:chgData name="franck mulhauser" userId="f163c8ef33c4da75" providerId="LiveId" clId="{BB916A53-130B-4F4B-8A92-34BFC6173686}" dt="2024-08-03T12:59:17.888" v="68" actId="700"/>
          <ac:spMkLst>
            <pc:docMk/>
            <pc:sldMk cId="2042192138" sldId="616"/>
            <ac:spMk id="11" creationId="{4489C420-BE90-31FC-2474-861842486D95}"/>
          </ac:spMkLst>
        </pc:spChg>
        <pc:spChg chg="add del mod ord">
          <ac:chgData name="franck mulhauser" userId="f163c8ef33c4da75" providerId="LiveId" clId="{BB916A53-130B-4F4B-8A92-34BFC6173686}" dt="2024-08-03T12:59:17.888" v="68" actId="700"/>
          <ac:spMkLst>
            <pc:docMk/>
            <pc:sldMk cId="2042192138" sldId="616"/>
            <ac:spMk id="12" creationId="{338594F2-E3F3-49F6-E176-83A59CB9164B}"/>
          </ac:spMkLst>
        </pc:spChg>
        <pc:spChg chg="add mod ord">
          <ac:chgData name="franck mulhauser" userId="f163c8ef33c4da75" providerId="LiveId" clId="{BB916A53-130B-4F4B-8A92-34BFC6173686}" dt="2024-08-03T15:01:33.793" v="1335" actId="2711"/>
          <ac:spMkLst>
            <pc:docMk/>
            <pc:sldMk cId="2042192138" sldId="616"/>
            <ac:spMk id="13" creationId="{CFA96FA6-BDA5-55E3-7A3D-53AE571C3C69}"/>
          </ac:spMkLst>
        </pc:spChg>
        <pc:spChg chg="add mod ord">
          <ac:chgData name="franck mulhauser" userId="f163c8ef33c4da75" providerId="LiveId" clId="{BB916A53-130B-4F4B-8A92-34BFC6173686}" dt="2024-08-03T15:01:26.984" v="1334" actId="2711"/>
          <ac:spMkLst>
            <pc:docMk/>
            <pc:sldMk cId="2042192138" sldId="616"/>
            <ac:spMk id="15" creationId="{F60D5838-B526-6752-FEBC-93BE3C22A2B0}"/>
          </ac:spMkLst>
        </pc:spChg>
        <pc:spChg chg="add mod ord">
          <ac:chgData name="franck mulhauser" userId="f163c8ef33c4da75" providerId="LiveId" clId="{BB916A53-130B-4F4B-8A92-34BFC6173686}" dt="2024-08-04T07:55:49.943" v="1370" actId="20577"/>
          <ac:spMkLst>
            <pc:docMk/>
            <pc:sldMk cId="2042192138" sldId="616"/>
            <ac:spMk id="16" creationId="{D54D64A4-18DD-D239-9963-6FD7A191EA4D}"/>
          </ac:spMkLst>
        </pc:spChg>
        <pc:picChg chg="add mod">
          <ac:chgData name="franck mulhauser" userId="f163c8ef33c4da75" providerId="LiveId" clId="{BB916A53-130B-4F4B-8A92-34BFC6173686}" dt="2024-08-03T15:04:32.295" v="1352" actId="14100"/>
          <ac:picMkLst>
            <pc:docMk/>
            <pc:sldMk cId="2042192138" sldId="616"/>
            <ac:picMk id="17" creationId="{719EE715-DC64-485F-D997-9D510F520A92}"/>
          </ac:picMkLst>
        </pc:picChg>
        <pc:picChg chg="add mod">
          <ac:chgData name="franck mulhauser" userId="f163c8ef33c4da75" providerId="LiveId" clId="{BB916A53-130B-4F4B-8A92-34BFC6173686}" dt="2024-08-03T15:04:39.429" v="1353" actId="14100"/>
          <ac:picMkLst>
            <pc:docMk/>
            <pc:sldMk cId="2042192138" sldId="616"/>
            <ac:picMk id="18" creationId="{2774B195-08F8-D0C2-266B-0F82C5DBF1C5}"/>
          </ac:picMkLst>
        </pc:picChg>
      </pc:sldChg>
      <pc:sldChg chg="del">
        <pc:chgData name="franck mulhauser" userId="f163c8ef33c4da75" providerId="LiveId" clId="{BB916A53-130B-4F4B-8A92-34BFC6173686}" dt="2024-08-03T12:53:21.834" v="0" actId="47"/>
        <pc:sldMkLst>
          <pc:docMk/>
          <pc:sldMk cId="3278851720" sldId="617"/>
        </pc:sldMkLst>
      </pc:sldChg>
      <pc:sldChg chg="del">
        <pc:chgData name="franck mulhauser" userId="f163c8ef33c4da75" providerId="LiveId" clId="{BB916A53-130B-4F4B-8A92-34BFC6173686}" dt="2024-08-03T12:53:22.654" v="1" actId="47"/>
        <pc:sldMkLst>
          <pc:docMk/>
          <pc:sldMk cId="804333731" sldId="618"/>
        </pc:sldMkLst>
      </pc:sldChg>
      <pc:sldChg chg="del">
        <pc:chgData name="franck mulhauser" userId="f163c8ef33c4da75" providerId="LiveId" clId="{BB916A53-130B-4F4B-8A92-34BFC6173686}" dt="2024-08-03T12:53:23.778" v="2" actId="47"/>
        <pc:sldMkLst>
          <pc:docMk/>
          <pc:sldMk cId="2000266632" sldId="619"/>
        </pc:sldMkLst>
      </pc:sldChg>
      <pc:sldChg chg="delSp modSp mod">
        <pc:chgData name="franck mulhauser" userId="f163c8ef33c4da75" providerId="LiveId" clId="{BB916A53-130B-4F4B-8A92-34BFC6173686}" dt="2024-08-04T08:01:16.406" v="1673" actId="20577"/>
        <pc:sldMkLst>
          <pc:docMk/>
          <pc:sldMk cId="517074976" sldId="620"/>
        </pc:sldMkLst>
        <pc:spChg chg="mod">
          <ac:chgData name="franck mulhauser" userId="f163c8ef33c4da75" providerId="LiveId" clId="{BB916A53-130B-4F4B-8A92-34BFC6173686}" dt="2024-08-03T15:01:07.738" v="1332" actId="2711"/>
          <ac:spMkLst>
            <pc:docMk/>
            <pc:sldMk cId="517074976" sldId="620"/>
            <ac:spMk id="6" creationId="{B3C7D465-E9C7-EDAB-DAD9-C45B97C25DD4}"/>
          </ac:spMkLst>
        </pc:spChg>
        <pc:spChg chg="del mod">
          <ac:chgData name="franck mulhauser" userId="f163c8ef33c4da75" providerId="LiveId" clId="{BB916A53-130B-4F4B-8A92-34BFC6173686}" dt="2024-08-03T14:58:14.156" v="1312"/>
          <ac:spMkLst>
            <pc:docMk/>
            <pc:sldMk cId="517074976" sldId="620"/>
            <ac:spMk id="7" creationId="{1D9C4CB1-FC2F-4375-9DA6-193CD4600BA2}"/>
          </ac:spMkLst>
        </pc:spChg>
        <pc:spChg chg="mod">
          <ac:chgData name="franck mulhauser" userId="f163c8ef33c4da75" providerId="LiveId" clId="{BB916A53-130B-4F4B-8A92-34BFC6173686}" dt="2024-08-04T08:01:16.406" v="1673" actId="20577"/>
          <ac:spMkLst>
            <pc:docMk/>
            <pc:sldMk cId="517074976" sldId="620"/>
            <ac:spMk id="9" creationId="{8ACFD14A-E9BA-7EA1-3C53-0427C91B6D7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88" cy="50038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8347" y="0"/>
            <a:ext cx="2975988" cy="50038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ED4370CF-EC73-41FF-9D20-E0DF396E7D07}" type="datetimeFigureOut">
              <a:rPr lang="fr-CH" smtClean="0"/>
              <a:pPr/>
              <a:t>03.08.2024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6093"/>
            <a:ext cx="2975988" cy="50038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8347" y="9496093"/>
            <a:ext cx="2975988" cy="50038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2ED9C5C8-DE7F-4E02-9B85-590CEBAE5B96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90394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903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903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42AD3314-E770-4182-9F25-B4509EFF9FCB}" type="datetimeFigureOut">
              <a:rPr lang="de-CH" smtClean="0"/>
              <a:pPr/>
              <a:t>03.08.2024</a:t>
            </a:fld>
            <a:endParaRPr lang="de-CH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de-CH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595" y="4749087"/>
            <a:ext cx="5492750" cy="4499133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499903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110" y="9496437"/>
            <a:ext cx="2975240" cy="499903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635993B5-71AD-4EA3-A57B-C3C8475E1AAC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8540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894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25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31DA6-0F7E-4689-8BCD-5779EC5A84E5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86B7-3F15-4793-AB94-5122D9C3F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D65D9-FE70-410E-8A20-5A6F0C6BAB03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092-851E-4CCB-8CD6-A63988E7028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F44D-AF7B-41F0-B681-F742F2E7B86F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9256A-AFF9-4EB1-8B3F-88541556E07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FFC3-13AF-43C5-88B0-DE3D7BF283FD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BDF-AED6-4744-A84D-C717C654BF0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3C1D-F736-44A8-B7DD-F58FE649A128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DF4E-3858-47D9-982A-620FC7C3929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29364-A90C-4E5F-81DD-9E848BF18223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C4E4-561E-41B8-9ABD-C3407D84E6B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1AE13-39BF-424A-80B6-9E2AFC7F20F8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833B5-17AB-4DEE-A100-1011B6A7169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1EEF-F950-4422-8F74-C205485FE356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63FA7-7D52-4BE1-81F7-32D556C7E8A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99DD-0C1A-439C-835E-E249210E1C3D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380B-A03A-41A7-A1EF-B1F135BBD02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FF13F-E918-41C1-81BB-62164BF970E2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2984-2F4B-42E5-AC47-15F786557D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BF7A-6E8B-4D5E-97D9-7D30A4F0B373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0D54-A7A7-4B6B-B837-DE5E006027C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E237FB-03A3-4AB1-851E-7AC337D24832}" type="datetimeFigureOut">
              <a:rPr lang="fr-FR"/>
              <a:pPr>
                <a:defRPr/>
              </a:pPr>
              <a:t>03/08/2024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EBB770-F6BB-472C-85CB-CA7E603733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ds.baspo.admin.ch/publicArea/cadreEducationStructure/cadre/education-structure/-2864092647258323277/schedule?CadreEducationCourse_jsCoursePlan=%7B%22filterDefinition%22:%7B%22cadreEducationCourseType%22:%7B%22value%22:%221000000000006254698%22,%22label%22:%22Technique%2F%20Tactique%201%22%7D%7D%7D" TargetMode="External"/><Relationship Id="rId5" Type="http://schemas.openxmlformats.org/officeDocument/2006/relationships/hyperlink" Target="https://www.nds.baspo.admin.ch/publicArea/cadreEducationStructure/cadre/education-structure/-2864092647258323277/schedul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s://www.jugendundsport.ch/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ds.baspo.admin.ch/publicArea/cadreEducationStructure/cadre/education-structure/-2864092647258323277/structure?lang=fr" TargetMode="External"/><Relationship Id="rId5" Type="http://schemas.openxmlformats.org/officeDocument/2006/relationships/hyperlink" Target="mailto:formation@fsih.ch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0D95A6-9342-42D0-89E3-E439D74AC642}"/>
              </a:ext>
            </a:extLst>
          </p:cNvPr>
          <p:cNvSpPr/>
          <p:nvPr/>
        </p:nvSpPr>
        <p:spPr>
          <a:xfrm>
            <a:off x="0" y="6299999"/>
            <a:ext cx="66273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2501F9-A642-4C5F-BB9D-F27A349C64EC}"/>
              </a:ext>
            </a:extLst>
          </p:cNvPr>
          <p:cNvSpPr/>
          <p:nvPr/>
        </p:nvSpPr>
        <p:spPr>
          <a:xfrm>
            <a:off x="662734" y="6299999"/>
            <a:ext cx="8481266" cy="461665"/>
          </a:xfrm>
          <a:prstGeom prst="rect">
            <a:avLst/>
          </a:prstGeom>
          <a:gradFill flip="none" rotWithShape="1">
            <a:gsLst>
              <a:gs pos="100000">
                <a:srgbClr val="FF3300"/>
              </a:gs>
              <a:gs pos="0">
                <a:srgbClr val="E8EDF7"/>
              </a:gs>
              <a:gs pos="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effectLst>
            <a:outerShdw blurRad="50800" dist="50800" dir="5400000" sx="99000" sy="99000" algn="ctr" rotWithShape="0">
              <a:schemeClr val="tx1"/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r>
              <a:rPr lang="fr-FR" sz="12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FEDERATION SUISSE INLINE HOCKEY / SCHWEIZERISCHER INLINE HOCKEY VERBAND</a:t>
            </a:r>
          </a:p>
          <a:p>
            <a:r>
              <a:rPr lang="fr-FR" sz="1200" b="1" cap="none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FEDERAZIONE SVIZZERA INLINE HOCKEY / SWISS INLINE HOCKEY FEDERATION</a:t>
            </a:r>
            <a:endParaRPr lang="fr-FR" sz="14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4" name="Image 3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1C66E13A-CA08-4CDC-9258-49E69FD93A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" y="6300000"/>
            <a:ext cx="576000" cy="438040"/>
          </a:xfrm>
          <a:prstGeom prst="rect">
            <a:avLst/>
          </a:prstGeom>
        </p:spPr>
      </p:pic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A0BB298-6C71-43C7-B0B6-F64BA20E98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000" y="6296831"/>
            <a:ext cx="468000" cy="46800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D057DFD6-EF31-41F3-9F9A-A7A13EC230A4}"/>
              </a:ext>
            </a:extLst>
          </p:cNvPr>
          <p:cNvSpPr/>
          <p:nvPr/>
        </p:nvSpPr>
        <p:spPr>
          <a:xfrm>
            <a:off x="812922" y="5661912"/>
            <a:ext cx="66273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C7D465-E9C7-EDAB-DAD9-C45B97C25DD4}"/>
              </a:ext>
            </a:extLst>
          </p:cNvPr>
          <p:cNvSpPr txBox="1"/>
          <p:nvPr/>
        </p:nvSpPr>
        <p:spPr>
          <a:xfrm>
            <a:off x="1475656" y="764704"/>
            <a:ext cx="61926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fr-CH" sz="2400" b="1" dirty="0"/>
          </a:p>
          <a:p>
            <a:pPr algn="ctr"/>
            <a:endParaRPr lang="fr-CH" sz="2400" b="1" dirty="0"/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id="{CFA96FA6-BDA5-55E3-7A3D-53AE571C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importantes </a:t>
            </a:r>
            <a:b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F60D5838-B526-6752-FEBC-93BE3C22A2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 de base J+S</a:t>
            </a:r>
          </a:p>
          <a:p>
            <a:pPr marL="0" indent="0">
              <a:buNone/>
            </a:pPr>
            <a:r>
              <a:rPr lang="fr-CH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 cours sont pour les futurs moniteurs J+S</a:t>
            </a:r>
          </a:p>
          <a:p>
            <a:pPr marL="0" indent="0">
              <a:buNone/>
            </a:pPr>
            <a:r>
              <a:rPr lang="fr-CH" sz="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https://www.nds.baspo.admin.ch/publicArea/cadreEducationStructure/cadre/education-structure/-2864092647258323277/schedule</a:t>
            </a:r>
            <a:endParaRPr lang="fr-CH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 – 10.06 – 14.06.2025 à Bienne</a:t>
            </a: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– 2.06-6.6.2025 à Biel</a:t>
            </a: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 – 18.08 – 22.08.2025 à Bellinzona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D54D64A4-18DD-D239-9963-6FD7A191E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079"/>
          </a:xfrm>
        </p:spPr>
        <p:txBody>
          <a:bodyPr/>
          <a:lstStyle/>
          <a:p>
            <a:pPr marL="0" indent="0">
              <a:buNone/>
            </a:pPr>
            <a:r>
              <a:rPr lang="fr-CH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 FSIH</a:t>
            </a:r>
          </a:p>
          <a:p>
            <a:pPr marL="0" indent="0">
              <a:buNone/>
            </a:pPr>
            <a:r>
              <a:rPr lang="fr-CH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 cours sont pour les coachs et entraineurs FSIH</a:t>
            </a:r>
            <a:endParaRPr lang="fr-CH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nds.baspo.admin.ch/publicArea/cadreEducationStructure/cadre/education-structure/-2864092647258323277/schedule?CadreEducationCourse_jsCoursePlan=%7B%22filterDefinition%22:%7B%22cadreEducationCourseType%22:%7B%22value%22:%221000000000006254698%22,%22label%22:%22Technique%2F%20Tactique%201%22%7D%7D%7D</a:t>
            </a:r>
            <a:endParaRPr lang="fr-CH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H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Technique/ Tactique 1 (Formation continue) </a:t>
            </a: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 – 23.11.2024 à Givisiez</a:t>
            </a: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 - 23.11.2024 à </a:t>
            </a:r>
            <a:r>
              <a:rPr lang="fr-CH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Sorengo</a:t>
            </a:r>
            <a:endParaRPr lang="fr-CH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– 1.12.2024 à </a:t>
            </a:r>
            <a:r>
              <a:rPr lang="fr-CH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Gersau</a:t>
            </a:r>
            <a:endParaRPr lang="fr-CH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 de jeux (Formation base) *</a:t>
            </a: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 – 22.11.2024 à Givisiez</a:t>
            </a:r>
          </a:p>
          <a:p>
            <a:pPr marL="0" indent="0">
              <a:buNone/>
            </a:pPr>
            <a:r>
              <a:rPr lang="fr-CH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 - 22.11.2024 à </a:t>
            </a:r>
            <a:r>
              <a:rPr lang="fr-CH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Sorengo</a:t>
            </a:r>
            <a:endParaRPr lang="fr-CH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H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*Cette formation est pour les entraîneurs et coachs qui n’ont jamais suivis de formations (Cours de base et formation de la FSIH) 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719EE715-DC64-485F-D997-9D510F520A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6098" y="1586267"/>
            <a:ext cx="499838" cy="49983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774B195-08F8-D0C2-266B-0F82C5DBF1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247" y="1595701"/>
            <a:ext cx="646615" cy="49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9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0D95A6-9342-42D0-89E3-E439D74AC642}"/>
              </a:ext>
            </a:extLst>
          </p:cNvPr>
          <p:cNvSpPr/>
          <p:nvPr/>
        </p:nvSpPr>
        <p:spPr>
          <a:xfrm>
            <a:off x="0" y="6299999"/>
            <a:ext cx="66273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2501F9-A642-4C5F-BB9D-F27A349C64EC}"/>
              </a:ext>
            </a:extLst>
          </p:cNvPr>
          <p:cNvSpPr/>
          <p:nvPr/>
        </p:nvSpPr>
        <p:spPr>
          <a:xfrm>
            <a:off x="662734" y="6299999"/>
            <a:ext cx="8481266" cy="461665"/>
          </a:xfrm>
          <a:prstGeom prst="rect">
            <a:avLst/>
          </a:prstGeom>
          <a:gradFill flip="none" rotWithShape="1">
            <a:gsLst>
              <a:gs pos="100000">
                <a:srgbClr val="FF3300"/>
              </a:gs>
              <a:gs pos="0">
                <a:srgbClr val="E8EDF7"/>
              </a:gs>
              <a:gs pos="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FF0000"/>
              </a:gs>
              <a:gs pos="100000">
                <a:srgbClr val="FF0000"/>
              </a:gs>
            </a:gsLst>
            <a:lin ang="0" scaled="1"/>
            <a:tileRect/>
          </a:gradFill>
          <a:effectLst>
            <a:outerShdw blurRad="50800" dist="50800" dir="5400000" sx="99000" sy="99000" algn="ctr" rotWithShape="0">
              <a:schemeClr val="tx1"/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r>
              <a:rPr lang="fr-FR" sz="12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FEDERATION SUISSE INLINE HOCKEY / SCHWEIZERISCHER INLINE HOCKEY VERBAND</a:t>
            </a:r>
          </a:p>
          <a:p>
            <a:r>
              <a:rPr lang="fr-FR" sz="1200" b="1" cap="none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FEDERAZIONE SVIZZERA INLINE HOCKEY / SWISS INLINE HOCKEY FEDERATION</a:t>
            </a:r>
            <a:endParaRPr lang="fr-FR" sz="14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4" name="Image 3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1C66E13A-CA08-4CDC-9258-49E69FD93A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" y="6300000"/>
            <a:ext cx="576000" cy="438040"/>
          </a:xfrm>
          <a:prstGeom prst="rect">
            <a:avLst/>
          </a:prstGeom>
        </p:spPr>
      </p:pic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A0BB298-6C71-43C7-B0B6-F64BA20E98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000" y="6296831"/>
            <a:ext cx="468000" cy="46800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D057DFD6-EF31-41F3-9F9A-A7A13EC230A4}"/>
              </a:ext>
            </a:extLst>
          </p:cNvPr>
          <p:cNvSpPr/>
          <p:nvPr/>
        </p:nvSpPr>
        <p:spPr>
          <a:xfrm>
            <a:off x="2" y="5649643"/>
            <a:ext cx="66273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3C7D465-E9C7-EDAB-DAD9-C45B97C25DD4}"/>
              </a:ext>
            </a:extLst>
          </p:cNvPr>
          <p:cNvSpPr txBox="1"/>
          <p:nvPr/>
        </p:nvSpPr>
        <p:spPr>
          <a:xfrm>
            <a:off x="1439652" y="257150"/>
            <a:ext cx="619268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Formalités d’inscription</a:t>
            </a:r>
          </a:p>
          <a:p>
            <a:pPr algn="ctr"/>
            <a:r>
              <a:rPr lang="fr-CH" sz="5400" b="1" dirty="0"/>
              <a:t> </a:t>
            </a:r>
            <a:endParaRPr lang="fr-CH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ACFD14A-E9BA-7EA1-3C53-0427C91B6D78}"/>
              </a:ext>
            </a:extLst>
          </p:cNvPr>
          <p:cNvSpPr txBox="1"/>
          <p:nvPr/>
        </p:nvSpPr>
        <p:spPr>
          <a:xfrm>
            <a:off x="251520" y="1584909"/>
            <a:ext cx="8568952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H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moniteurs/entraineurs/ coachs doivent être inscrit par les coachs J+S de chaque club via la BDNS</a:t>
            </a:r>
            <a:endParaRPr lang="fr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CH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 clubs qui n’ont pas de coachs J+S peuvent s’adresser au département de la formation  à </a:t>
            </a:r>
            <a:r>
              <a:rPr lang="fr-C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formation@fsih.ch</a:t>
            </a:r>
            <a:r>
              <a:rPr lang="fr-C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mentionnant le nom, prénom, date de naissance, adresse, téléphone et </a:t>
            </a:r>
            <a:r>
              <a:rPr lang="fr-CH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n°AVS</a:t>
            </a:r>
            <a:r>
              <a:rPr lang="fr-C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et courriel des participants.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est important et nécessaire d’avoir un coach J+S en sein de votre club ceci est nécessaire pour les subventions J+S ainsi que d’autres prestations de J+S. La formation des coachs J+S est effectuées pour les </a:t>
            </a:r>
            <a:r>
              <a:rPr lang="fr-CH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offices cantonaux. </a:t>
            </a:r>
            <a:endParaRPr lang="fr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CH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fr-CH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CH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Liens utiles: </a:t>
            </a:r>
          </a:p>
          <a:p>
            <a:pPr algn="just"/>
            <a:endParaRPr lang="fr-CH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H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https://www.nds.baspo.admin.ch/publicArea/cadreEducationStructure/cadre/education-structure/-2864092647258323277/structure?lang=fr</a:t>
            </a:r>
            <a:endParaRPr lang="fr-CH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fr-CH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H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https://www.jugendundsport.ch/fr</a:t>
            </a:r>
            <a:endParaRPr lang="fr-CH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C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fr-CH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Franck Mülhauser</a:t>
            </a:r>
          </a:p>
          <a:p>
            <a:pPr algn="just"/>
            <a:endParaRPr lang="fr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074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5287</TotalTime>
  <Words>399</Words>
  <Application>Microsoft Office PowerPoint</Application>
  <PresentationFormat>Affichage à l'écran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Thème Office</vt:lpstr>
      <vt:lpstr>Dates importantes  Formation</vt:lpstr>
      <vt:lpstr>Présentation PowerPoint</vt:lpstr>
    </vt:vector>
  </TitlesOfParts>
  <Company>MPS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Geoffroy</dc:creator>
  <cp:lastModifiedBy>franck Mulho</cp:lastModifiedBy>
  <cp:revision>411</cp:revision>
  <cp:lastPrinted>2017-01-14T18:31:53Z</cp:lastPrinted>
  <dcterms:created xsi:type="dcterms:W3CDTF">2014-11-21T06:25:31Z</dcterms:created>
  <dcterms:modified xsi:type="dcterms:W3CDTF">2024-08-04T08:01:16Z</dcterms:modified>
</cp:coreProperties>
</file>